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9171-0578-40F7-9241-07551F368A25}" type="datetimeFigureOut">
              <a:rPr lang="en-IN" smtClean="0"/>
              <a:t>16-06-2019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95209-7446-457B-96DC-F4E50B3B5C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8375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9171-0578-40F7-9241-07551F368A25}" type="datetimeFigureOut">
              <a:rPr lang="en-IN" smtClean="0"/>
              <a:t>16-06-2019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95209-7446-457B-96DC-F4E50B3B5C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7063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9171-0578-40F7-9241-07551F368A25}" type="datetimeFigureOut">
              <a:rPr lang="en-IN" smtClean="0"/>
              <a:t>16-06-2019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95209-7446-457B-96DC-F4E50B3B5C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0588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9171-0578-40F7-9241-07551F368A25}" type="datetimeFigureOut">
              <a:rPr lang="en-IN" smtClean="0"/>
              <a:t>16-06-2019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95209-7446-457B-96DC-F4E50B3B5C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4766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9171-0578-40F7-9241-07551F368A25}" type="datetimeFigureOut">
              <a:rPr lang="en-IN" smtClean="0"/>
              <a:t>16-06-2019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95209-7446-457B-96DC-F4E50B3B5C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66287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9171-0578-40F7-9241-07551F368A25}" type="datetimeFigureOut">
              <a:rPr lang="en-IN" smtClean="0"/>
              <a:t>16-06-2019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95209-7446-457B-96DC-F4E50B3B5C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0605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9171-0578-40F7-9241-07551F368A25}" type="datetimeFigureOut">
              <a:rPr lang="en-IN" smtClean="0"/>
              <a:t>16-06-2019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95209-7446-457B-96DC-F4E50B3B5C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72407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9171-0578-40F7-9241-07551F368A25}" type="datetimeFigureOut">
              <a:rPr lang="en-IN" smtClean="0"/>
              <a:t>16-06-2019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95209-7446-457B-96DC-F4E50B3B5C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62414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9171-0578-40F7-9241-07551F368A25}" type="datetimeFigureOut">
              <a:rPr lang="en-IN" smtClean="0"/>
              <a:t>16-06-2019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95209-7446-457B-96DC-F4E50B3B5C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4456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9171-0578-40F7-9241-07551F368A25}" type="datetimeFigureOut">
              <a:rPr lang="en-IN" smtClean="0"/>
              <a:t>16-06-2019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95209-7446-457B-96DC-F4E50B3B5C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52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9171-0578-40F7-9241-07551F368A25}" type="datetimeFigureOut">
              <a:rPr lang="en-IN" smtClean="0"/>
              <a:t>16-06-2019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95209-7446-457B-96DC-F4E50B3B5C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5601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F9171-0578-40F7-9241-07551F368A25}" type="datetimeFigureOut">
              <a:rPr lang="en-IN" smtClean="0"/>
              <a:t>16-06-2019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95209-7446-457B-96DC-F4E50B3B5C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5292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47675"/>
            <a:ext cx="9144000" cy="1333500"/>
          </a:xfrm>
        </p:spPr>
        <p:txBody>
          <a:bodyPr>
            <a:normAutofit/>
          </a:bodyPr>
          <a:lstStyle/>
          <a:p>
            <a:r>
              <a:rPr lang="en-IN" sz="5400" dirty="0" err="1" smtClean="0"/>
              <a:t>கோபல்லபுரத்து</a:t>
            </a:r>
            <a:r>
              <a:rPr lang="en-IN" sz="5400" dirty="0" smtClean="0"/>
              <a:t> </a:t>
            </a:r>
            <a:r>
              <a:rPr lang="en-IN" sz="5400" dirty="0" err="1" smtClean="0"/>
              <a:t>மக்கள்</a:t>
            </a:r>
            <a:endParaRPr lang="en-IN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076450"/>
            <a:ext cx="9144000" cy="4248150"/>
          </a:xfrm>
        </p:spPr>
        <p:txBody>
          <a:bodyPr/>
          <a:lstStyle/>
          <a:p>
            <a:endParaRPr lang="en-IN" dirty="0" smtClean="0"/>
          </a:p>
          <a:p>
            <a:endParaRPr lang="en-IN" dirty="0"/>
          </a:p>
          <a:p>
            <a:endParaRPr lang="en-IN" dirty="0" smtClean="0"/>
          </a:p>
          <a:p>
            <a:endParaRPr lang="en-IN" dirty="0"/>
          </a:p>
          <a:p>
            <a:endParaRPr lang="en-IN" dirty="0" smtClean="0"/>
          </a:p>
          <a:p>
            <a:endParaRPr lang="en-IN" dirty="0"/>
          </a:p>
          <a:p>
            <a:endParaRPr lang="en-IN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426" y="1751727"/>
            <a:ext cx="4562474" cy="475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849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err="1" smtClean="0"/>
              <a:t>படம்</a:t>
            </a:r>
            <a:r>
              <a:rPr lang="en-IN" dirty="0" smtClean="0"/>
              <a:t> </a:t>
            </a:r>
            <a:r>
              <a:rPr lang="en-IN" dirty="0" err="1" smtClean="0"/>
              <a:t>பார்த்துக்</a:t>
            </a:r>
            <a:r>
              <a:rPr lang="en-IN" dirty="0" smtClean="0"/>
              <a:t> </a:t>
            </a:r>
            <a:r>
              <a:rPr lang="en-IN" dirty="0" err="1" smtClean="0"/>
              <a:t>கதை</a:t>
            </a:r>
            <a:r>
              <a:rPr lang="en-IN" dirty="0" smtClean="0"/>
              <a:t> </a:t>
            </a:r>
            <a:r>
              <a:rPr lang="en-IN" dirty="0" err="1" smtClean="0"/>
              <a:t>சொல்லல்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3075" y="1781174"/>
            <a:ext cx="8277225" cy="442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318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err="1" smtClean="0"/>
              <a:t>குறிப்புச்</a:t>
            </a:r>
            <a:r>
              <a:rPr lang="en-IN" dirty="0" smtClean="0"/>
              <a:t> </a:t>
            </a:r>
            <a:r>
              <a:rPr lang="en-IN" dirty="0" err="1" smtClean="0"/>
              <a:t>சட்டகம்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err="1" smtClean="0"/>
              <a:t>முன்னுரை</a:t>
            </a:r>
            <a:endParaRPr lang="en-IN" dirty="0" smtClean="0"/>
          </a:p>
          <a:p>
            <a:r>
              <a:rPr lang="en-IN" dirty="0" err="1" smtClean="0"/>
              <a:t>அன்னம்மையா</a:t>
            </a:r>
            <a:endParaRPr lang="en-IN" dirty="0" smtClean="0"/>
          </a:p>
          <a:p>
            <a:r>
              <a:rPr lang="en-IN" dirty="0" err="1" smtClean="0"/>
              <a:t>புதிய</a:t>
            </a:r>
            <a:r>
              <a:rPr lang="en-IN" dirty="0" smtClean="0"/>
              <a:t> </a:t>
            </a:r>
            <a:r>
              <a:rPr lang="en-IN" dirty="0" err="1" smtClean="0"/>
              <a:t>விருந்தாளி</a:t>
            </a:r>
            <a:endParaRPr lang="en-IN" dirty="0" smtClean="0"/>
          </a:p>
          <a:p>
            <a:r>
              <a:rPr lang="en-IN" dirty="0" err="1" smtClean="0"/>
              <a:t>விருந்தோம்புதல்</a:t>
            </a:r>
            <a:endParaRPr lang="en-IN" dirty="0" smtClean="0"/>
          </a:p>
          <a:p>
            <a:r>
              <a:rPr lang="en-IN" dirty="0" err="1" smtClean="0"/>
              <a:t>அருகு</a:t>
            </a:r>
            <a:r>
              <a:rPr lang="en-IN" dirty="0" smtClean="0"/>
              <a:t> </a:t>
            </a:r>
            <a:r>
              <a:rPr lang="en-IN" dirty="0" err="1" smtClean="0"/>
              <a:t>எடுத்தல்</a:t>
            </a:r>
            <a:endParaRPr lang="en-IN" dirty="0" smtClean="0"/>
          </a:p>
          <a:p>
            <a:r>
              <a:rPr lang="en-IN" dirty="0" err="1" smtClean="0"/>
              <a:t>சுப்பையா</a:t>
            </a:r>
            <a:endParaRPr lang="en-IN" dirty="0" smtClean="0"/>
          </a:p>
          <a:p>
            <a:r>
              <a:rPr lang="en-IN" dirty="0" err="1" smtClean="0"/>
              <a:t>கம்மஞ்சோறு</a:t>
            </a:r>
            <a:endParaRPr lang="en-IN" dirty="0" smtClean="0"/>
          </a:p>
          <a:p>
            <a:r>
              <a:rPr lang="en-IN" dirty="0" err="1" smtClean="0"/>
              <a:t>வெள்ளந்தியான</a:t>
            </a:r>
            <a:r>
              <a:rPr lang="en-IN" dirty="0" smtClean="0"/>
              <a:t> </a:t>
            </a:r>
            <a:r>
              <a:rPr lang="en-IN" dirty="0" err="1" smtClean="0"/>
              <a:t>கிராம</a:t>
            </a:r>
            <a:r>
              <a:rPr lang="en-IN" dirty="0" smtClean="0"/>
              <a:t> </a:t>
            </a:r>
            <a:r>
              <a:rPr lang="en-IN" dirty="0" err="1" smtClean="0"/>
              <a:t>மக்கள்</a:t>
            </a:r>
            <a:endParaRPr lang="en-IN" dirty="0" smtClean="0"/>
          </a:p>
          <a:p>
            <a:r>
              <a:rPr lang="en-IN" dirty="0" err="1" smtClean="0"/>
              <a:t>முடிவுரை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64891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21</Words>
  <Application>Microsoft Office PowerPoint</Application>
  <PresentationFormat>Widescreen</PresentationFormat>
  <Paragraphs>17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கோபல்லபுரத்து மக்கள்</vt:lpstr>
      <vt:lpstr>படம் பார்த்துக் கதை சொல்லல்</vt:lpstr>
      <vt:lpstr>குறிப்புச் சட்டகம்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கோபல்லபுரத்து மக்கள்</dc:title>
  <dc:creator>RANI</dc:creator>
  <cp:lastModifiedBy>RANI</cp:lastModifiedBy>
  <cp:revision>4</cp:revision>
  <dcterms:created xsi:type="dcterms:W3CDTF">2019-06-16T18:16:08Z</dcterms:created>
  <dcterms:modified xsi:type="dcterms:W3CDTF">2019-06-16T18:29:31Z</dcterms:modified>
</cp:coreProperties>
</file>